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91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C509C8-DF16-4A4E-BFDC-B77BBDBBED8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309DD348-F17E-4A08-9A42-5E5C535E711C}">
      <dgm:prSet phldrT="[Text]"/>
      <dgm:spPr/>
      <dgm:t>
        <a:bodyPr/>
        <a:lstStyle/>
        <a:p>
          <a:pPr algn="ctr"/>
          <a:r>
            <a:rPr lang="de-DE" b="1" dirty="0"/>
            <a:t>Eigenes Lernverhalten:</a:t>
          </a:r>
        </a:p>
        <a:p>
          <a:pPr algn="l"/>
          <a:r>
            <a:rPr lang="de-DE" b="0" dirty="0"/>
            <a:t>- Motivation/Eigenarbeit</a:t>
          </a:r>
        </a:p>
        <a:p>
          <a:pPr algn="l"/>
          <a:r>
            <a:rPr lang="de-DE" b="0" dirty="0"/>
            <a:t>- Information auf der Homepage</a:t>
          </a:r>
        </a:p>
        <a:p>
          <a:pPr algn="l"/>
          <a:r>
            <a:rPr lang="de-DE" b="0" dirty="0"/>
            <a:t>- Beteiligung  an den  Veranstaltungen</a:t>
          </a:r>
        </a:p>
        <a:p>
          <a:pPr algn="l"/>
          <a:r>
            <a:rPr lang="de-DE" b="0" dirty="0"/>
            <a:t>- Termintreue</a:t>
          </a:r>
        </a:p>
        <a:p>
          <a:pPr algn="ctr"/>
          <a:endParaRPr lang="de-DE" b="1" dirty="0"/>
        </a:p>
      </dgm:t>
    </dgm:pt>
    <dgm:pt modelId="{40056194-5A7C-434D-9658-BEB0004D79EE}" type="parTrans" cxnId="{49ACAC77-5C8B-44D4-8E08-6B4FFEB7EBB9}">
      <dgm:prSet/>
      <dgm:spPr/>
      <dgm:t>
        <a:bodyPr/>
        <a:lstStyle/>
        <a:p>
          <a:endParaRPr lang="de-DE"/>
        </a:p>
      </dgm:t>
    </dgm:pt>
    <dgm:pt modelId="{B4D5BD50-E2A1-40C3-8028-EC5717963EDF}" type="sibTrans" cxnId="{49ACAC77-5C8B-44D4-8E08-6B4FFEB7EBB9}">
      <dgm:prSet/>
      <dgm:spPr/>
      <dgm:t>
        <a:bodyPr/>
        <a:lstStyle/>
        <a:p>
          <a:endParaRPr lang="de-DE"/>
        </a:p>
      </dgm:t>
    </dgm:pt>
    <dgm:pt modelId="{BDE3F595-FBB8-4460-86A7-F315E9EECEAC}">
      <dgm:prSet phldrT="[Text]"/>
      <dgm:spPr/>
      <dgm:t>
        <a:bodyPr/>
        <a:lstStyle/>
        <a:p>
          <a:r>
            <a:rPr lang="de-DE" dirty="0"/>
            <a:t>Der Kurs als „Schicksalsgemeinschaft“</a:t>
          </a:r>
        </a:p>
      </dgm:t>
    </dgm:pt>
    <dgm:pt modelId="{CB26E74F-C822-452C-9E40-EE182E8A8845}" type="parTrans" cxnId="{EFDCA082-5E9F-4DDB-A9D8-5C4C1723606F}">
      <dgm:prSet/>
      <dgm:spPr/>
      <dgm:t>
        <a:bodyPr/>
        <a:lstStyle/>
        <a:p>
          <a:endParaRPr lang="de-DE"/>
        </a:p>
      </dgm:t>
    </dgm:pt>
    <dgm:pt modelId="{D43EA4DE-3B08-469F-83CC-0DA7AFC7C862}" type="sibTrans" cxnId="{EFDCA082-5E9F-4DDB-A9D8-5C4C1723606F}">
      <dgm:prSet/>
      <dgm:spPr/>
      <dgm:t>
        <a:bodyPr/>
        <a:lstStyle/>
        <a:p>
          <a:endParaRPr lang="de-DE"/>
        </a:p>
      </dgm:t>
    </dgm:pt>
    <dgm:pt modelId="{7DBD8396-94E3-4C40-87E5-2FFDA237867F}">
      <dgm:prSet phldrT="[Text]"/>
      <dgm:spPr/>
      <dgm:t>
        <a:bodyPr/>
        <a:lstStyle/>
        <a:p>
          <a:r>
            <a:rPr lang="de-DE" b="1" dirty="0"/>
            <a:t>Studienorganisation:</a:t>
          </a:r>
        </a:p>
        <a:p>
          <a:r>
            <a:rPr lang="de-DE" dirty="0"/>
            <a:t>Vorlesungsplan</a:t>
          </a:r>
        </a:p>
        <a:p>
          <a:r>
            <a:rPr lang="de-DE" dirty="0"/>
            <a:t>Sekretariat </a:t>
          </a:r>
        </a:p>
        <a:p>
          <a:r>
            <a:rPr lang="de-DE" dirty="0"/>
            <a:t>Erreichbarkeit</a:t>
          </a:r>
        </a:p>
        <a:p>
          <a:endParaRPr lang="de-DE" dirty="0"/>
        </a:p>
      </dgm:t>
    </dgm:pt>
    <dgm:pt modelId="{7A94CD86-37B8-4B0E-8166-D7288181B4BC}" type="parTrans" cxnId="{F531F78F-8BA6-4B22-8B82-56ACCD848E30}">
      <dgm:prSet/>
      <dgm:spPr/>
      <dgm:t>
        <a:bodyPr/>
        <a:lstStyle/>
        <a:p>
          <a:endParaRPr lang="de-DE"/>
        </a:p>
      </dgm:t>
    </dgm:pt>
    <dgm:pt modelId="{EAF13863-EEF5-4200-BBAA-22A181B0E97B}" type="sibTrans" cxnId="{F531F78F-8BA6-4B22-8B82-56ACCD848E30}">
      <dgm:prSet/>
      <dgm:spPr/>
      <dgm:t>
        <a:bodyPr/>
        <a:lstStyle/>
        <a:p>
          <a:endParaRPr lang="de-DE"/>
        </a:p>
      </dgm:t>
    </dgm:pt>
    <dgm:pt modelId="{D6E90E2B-2968-4BDE-9C98-712D95730A85}">
      <dgm:prSet phldrT="[Text]"/>
      <dgm:spPr/>
      <dgm:t>
        <a:bodyPr/>
        <a:lstStyle/>
        <a:p>
          <a:r>
            <a:rPr lang="de-DE" b="1" dirty="0"/>
            <a:t>Betreuung durch Dozierende</a:t>
          </a:r>
        </a:p>
        <a:p>
          <a:endParaRPr lang="de-DE" b="1" dirty="0"/>
        </a:p>
      </dgm:t>
    </dgm:pt>
    <dgm:pt modelId="{D55F2BF4-DFBE-4756-B72F-332DD81513CD}" type="parTrans" cxnId="{91A8E166-4C34-43E5-AB89-1B1DA5269D00}">
      <dgm:prSet/>
      <dgm:spPr/>
      <dgm:t>
        <a:bodyPr/>
        <a:lstStyle/>
        <a:p>
          <a:endParaRPr lang="de-DE"/>
        </a:p>
      </dgm:t>
    </dgm:pt>
    <dgm:pt modelId="{978367CB-DFA4-487B-AA3F-746A551B1211}" type="sibTrans" cxnId="{91A8E166-4C34-43E5-AB89-1B1DA5269D00}">
      <dgm:prSet/>
      <dgm:spPr/>
      <dgm:t>
        <a:bodyPr/>
        <a:lstStyle/>
        <a:p>
          <a:endParaRPr lang="de-DE"/>
        </a:p>
      </dgm:t>
    </dgm:pt>
    <dgm:pt modelId="{92B46752-7053-4EC6-9A60-64D7088DB7BE}">
      <dgm:prSet phldrT="[Text]"/>
      <dgm:spPr/>
      <dgm:t>
        <a:bodyPr/>
        <a:lstStyle/>
        <a:p>
          <a:r>
            <a:rPr lang="de-DE" b="1" dirty="0"/>
            <a:t>Was mir sonst noch auf den Nägeln brennt:</a:t>
          </a:r>
        </a:p>
        <a:p>
          <a:r>
            <a:rPr lang="de-DE" dirty="0"/>
            <a:t>- Informationen zum 3. Semester</a:t>
          </a:r>
        </a:p>
        <a:p>
          <a:r>
            <a:rPr lang="de-DE" dirty="0"/>
            <a:t>……..</a:t>
          </a:r>
        </a:p>
      </dgm:t>
    </dgm:pt>
    <dgm:pt modelId="{C9FB734A-9C20-4CE0-BC5E-CEEBC3679316}" type="parTrans" cxnId="{5A03BC43-2254-476C-89B6-78C03EB3C059}">
      <dgm:prSet/>
      <dgm:spPr/>
      <dgm:t>
        <a:bodyPr/>
        <a:lstStyle/>
        <a:p>
          <a:endParaRPr lang="de-DE"/>
        </a:p>
      </dgm:t>
    </dgm:pt>
    <dgm:pt modelId="{13C5EDB4-9A50-4D3B-872E-2946D467D38D}" type="sibTrans" cxnId="{5A03BC43-2254-476C-89B6-78C03EB3C059}">
      <dgm:prSet/>
      <dgm:spPr/>
      <dgm:t>
        <a:bodyPr/>
        <a:lstStyle/>
        <a:p>
          <a:endParaRPr lang="de-DE"/>
        </a:p>
      </dgm:t>
    </dgm:pt>
    <dgm:pt modelId="{98A4014F-D19E-4D97-8289-08E49701CF4C}" type="pres">
      <dgm:prSet presAssocID="{28C509C8-DF16-4A4E-BFDC-B77BBDBBED8A}" presName="diagram" presStyleCnt="0">
        <dgm:presLayoutVars>
          <dgm:dir/>
          <dgm:resizeHandles val="exact"/>
        </dgm:presLayoutVars>
      </dgm:prSet>
      <dgm:spPr/>
    </dgm:pt>
    <dgm:pt modelId="{1F13D6B9-9DE0-4349-8A90-9DA3F5D09E83}" type="pres">
      <dgm:prSet presAssocID="{309DD348-F17E-4A08-9A42-5E5C535E711C}" presName="node" presStyleLbl="node1" presStyleIdx="0" presStyleCnt="5">
        <dgm:presLayoutVars>
          <dgm:bulletEnabled val="1"/>
        </dgm:presLayoutVars>
      </dgm:prSet>
      <dgm:spPr/>
    </dgm:pt>
    <dgm:pt modelId="{C9E1FEEE-2839-4B6D-9EB1-4B29DA27FB99}" type="pres">
      <dgm:prSet presAssocID="{B4D5BD50-E2A1-40C3-8028-EC5717963EDF}" presName="sibTrans" presStyleCnt="0"/>
      <dgm:spPr/>
    </dgm:pt>
    <dgm:pt modelId="{AE7104EA-7FC7-4042-A79C-79861D2A00A6}" type="pres">
      <dgm:prSet presAssocID="{BDE3F595-FBB8-4460-86A7-F315E9EECEAC}" presName="node" presStyleLbl="node1" presStyleIdx="1" presStyleCnt="5">
        <dgm:presLayoutVars>
          <dgm:bulletEnabled val="1"/>
        </dgm:presLayoutVars>
      </dgm:prSet>
      <dgm:spPr/>
    </dgm:pt>
    <dgm:pt modelId="{104615C8-C608-4090-8A47-18923C46C2C7}" type="pres">
      <dgm:prSet presAssocID="{D43EA4DE-3B08-469F-83CC-0DA7AFC7C862}" presName="sibTrans" presStyleCnt="0"/>
      <dgm:spPr/>
    </dgm:pt>
    <dgm:pt modelId="{6C386994-6965-47ED-8A65-D4986FC45E53}" type="pres">
      <dgm:prSet presAssocID="{7DBD8396-94E3-4C40-87E5-2FFDA237867F}" presName="node" presStyleLbl="node1" presStyleIdx="2" presStyleCnt="5">
        <dgm:presLayoutVars>
          <dgm:bulletEnabled val="1"/>
        </dgm:presLayoutVars>
      </dgm:prSet>
      <dgm:spPr/>
    </dgm:pt>
    <dgm:pt modelId="{834A5326-8068-4EF4-AD7A-5FADAB645B89}" type="pres">
      <dgm:prSet presAssocID="{EAF13863-EEF5-4200-BBAA-22A181B0E97B}" presName="sibTrans" presStyleCnt="0"/>
      <dgm:spPr/>
    </dgm:pt>
    <dgm:pt modelId="{26611B84-5B94-4215-8457-8AB931E25199}" type="pres">
      <dgm:prSet presAssocID="{D6E90E2B-2968-4BDE-9C98-712D95730A85}" presName="node" presStyleLbl="node1" presStyleIdx="3" presStyleCnt="5">
        <dgm:presLayoutVars>
          <dgm:bulletEnabled val="1"/>
        </dgm:presLayoutVars>
      </dgm:prSet>
      <dgm:spPr/>
    </dgm:pt>
    <dgm:pt modelId="{94A2E75D-416F-4E30-9B53-FCDC45701D0E}" type="pres">
      <dgm:prSet presAssocID="{978367CB-DFA4-487B-AA3F-746A551B1211}" presName="sibTrans" presStyleCnt="0"/>
      <dgm:spPr/>
    </dgm:pt>
    <dgm:pt modelId="{A304898F-9C7B-44BA-84FE-6B687D51FD5E}" type="pres">
      <dgm:prSet presAssocID="{92B46752-7053-4EC6-9A60-64D7088DB7BE}" presName="node" presStyleLbl="node1" presStyleIdx="4" presStyleCnt="5">
        <dgm:presLayoutVars>
          <dgm:bulletEnabled val="1"/>
        </dgm:presLayoutVars>
      </dgm:prSet>
      <dgm:spPr/>
    </dgm:pt>
  </dgm:ptLst>
  <dgm:cxnLst>
    <dgm:cxn modelId="{05DC1416-A894-4A6C-96E8-50E1F8F91739}" type="presOf" srcId="{D6E90E2B-2968-4BDE-9C98-712D95730A85}" destId="{26611B84-5B94-4215-8457-8AB931E25199}" srcOrd="0" destOrd="0" presId="urn:microsoft.com/office/officeart/2005/8/layout/default"/>
    <dgm:cxn modelId="{2C2A2A2A-E618-42E9-AE3A-7779BDA5052E}" type="presOf" srcId="{BDE3F595-FBB8-4460-86A7-F315E9EECEAC}" destId="{AE7104EA-7FC7-4042-A79C-79861D2A00A6}" srcOrd="0" destOrd="0" presId="urn:microsoft.com/office/officeart/2005/8/layout/default"/>
    <dgm:cxn modelId="{5A03BC43-2254-476C-89B6-78C03EB3C059}" srcId="{28C509C8-DF16-4A4E-BFDC-B77BBDBBED8A}" destId="{92B46752-7053-4EC6-9A60-64D7088DB7BE}" srcOrd="4" destOrd="0" parTransId="{C9FB734A-9C20-4CE0-BC5E-CEEBC3679316}" sibTransId="{13C5EDB4-9A50-4D3B-872E-2946D467D38D}"/>
    <dgm:cxn modelId="{91A8E166-4C34-43E5-AB89-1B1DA5269D00}" srcId="{28C509C8-DF16-4A4E-BFDC-B77BBDBBED8A}" destId="{D6E90E2B-2968-4BDE-9C98-712D95730A85}" srcOrd="3" destOrd="0" parTransId="{D55F2BF4-DFBE-4756-B72F-332DD81513CD}" sibTransId="{978367CB-DFA4-487B-AA3F-746A551B1211}"/>
    <dgm:cxn modelId="{35640C4E-A3DD-400E-94AB-982B60313400}" type="presOf" srcId="{309DD348-F17E-4A08-9A42-5E5C535E711C}" destId="{1F13D6B9-9DE0-4349-8A90-9DA3F5D09E83}" srcOrd="0" destOrd="0" presId="urn:microsoft.com/office/officeart/2005/8/layout/default"/>
    <dgm:cxn modelId="{0007B873-DA8F-48C2-A9CB-048A80A6018D}" type="presOf" srcId="{7DBD8396-94E3-4C40-87E5-2FFDA237867F}" destId="{6C386994-6965-47ED-8A65-D4986FC45E53}" srcOrd="0" destOrd="0" presId="urn:microsoft.com/office/officeart/2005/8/layout/default"/>
    <dgm:cxn modelId="{49ACAC77-5C8B-44D4-8E08-6B4FFEB7EBB9}" srcId="{28C509C8-DF16-4A4E-BFDC-B77BBDBBED8A}" destId="{309DD348-F17E-4A08-9A42-5E5C535E711C}" srcOrd="0" destOrd="0" parTransId="{40056194-5A7C-434D-9658-BEB0004D79EE}" sibTransId="{B4D5BD50-E2A1-40C3-8028-EC5717963EDF}"/>
    <dgm:cxn modelId="{EFDCA082-5E9F-4DDB-A9D8-5C4C1723606F}" srcId="{28C509C8-DF16-4A4E-BFDC-B77BBDBBED8A}" destId="{BDE3F595-FBB8-4460-86A7-F315E9EECEAC}" srcOrd="1" destOrd="0" parTransId="{CB26E74F-C822-452C-9E40-EE182E8A8845}" sibTransId="{D43EA4DE-3B08-469F-83CC-0DA7AFC7C862}"/>
    <dgm:cxn modelId="{F531F78F-8BA6-4B22-8B82-56ACCD848E30}" srcId="{28C509C8-DF16-4A4E-BFDC-B77BBDBBED8A}" destId="{7DBD8396-94E3-4C40-87E5-2FFDA237867F}" srcOrd="2" destOrd="0" parTransId="{7A94CD86-37B8-4B0E-8166-D7288181B4BC}" sibTransId="{EAF13863-EEF5-4200-BBAA-22A181B0E97B}"/>
    <dgm:cxn modelId="{110F499F-6EFA-43B1-9828-14FD9EC5D68E}" type="presOf" srcId="{92B46752-7053-4EC6-9A60-64D7088DB7BE}" destId="{A304898F-9C7B-44BA-84FE-6B687D51FD5E}" srcOrd="0" destOrd="0" presId="urn:microsoft.com/office/officeart/2005/8/layout/default"/>
    <dgm:cxn modelId="{71B2F7D0-801E-4BC3-8EE5-AD4994B84D43}" type="presOf" srcId="{28C509C8-DF16-4A4E-BFDC-B77BBDBBED8A}" destId="{98A4014F-D19E-4D97-8289-08E49701CF4C}" srcOrd="0" destOrd="0" presId="urn:microsoft.com/office/officeart/2005/8/layout/default"/>
    <dgm:cxn modelId="{F72409ED-1A5F-48F1-8BDC-A74AFD97CA8C}" type="presParOf" srcId="{98A4014F-D19E-4D97-8289-08E49701CF4C}" destId="{1F13D6B9-9DE0-4349-8A90-9DA3F5D09E83}" srcOrd="0" destOrd="0" presId="urn:microsoft.com/office/officeart/2005/8/layout/default"/>
    <dgm:cxn modelId="{E6F25F00-7CC7-49DB-BF96-2B54C674F4E7}" type="presParOf" srcId="{98A4014F-D19E-4D97-8289-08E49701CF4C}" destId="{C9E1FEEE-2839-4B6D-9EB1-4B29DA27FB99}" srcOrd="1" destOrd="0" presId="urn:microsoft.com/office/officeart/2005/8/layout/default"/>
    <dgm:cxn modelId="{D58D7F8C-E5AC-44C7-B3AF-99FABCAAAC50}" type="presParOf" srcId="{98A4014F-D19E-4D97-8289-08E49701CF4C}" destId="{AE7104EA-7FC7-4042-A79C-79861D2A00A6}" srcOrd="2" destOrd="0" presId="urn:microsoft.com/office/officeart/2005/8/layout/default"/>
    <dgm:cxn modelId="{42C9C1D5-724B-4CEA-AA17-DC1546F610FD}" type="presParOf" srcId="{98A4014F-D19E-4D97-8289-08E49701CF4C}" destId="{104615C8-C608-4090-8A47-18923C46C2C7}" srcOrd="3" destOrd="0" presId="urn:microsoft.com/office/officeart/2005/8/layout/default"/>
    <dgm:cxn modelId="{0EE44D0D-B312-43F6-8D31-A55B76065238}" type="presParOf" srcId="{98A4014F-D19E-4D97-8289-08E49701CF4C}" destId="{6C386994-6965-47ED-8A65-D4986FC45E53}" srcOrd="4" destOrd="0" presId="urn:microsoft.com/office/officeart/2005/8/layout/default"/>
    <dgm:cxn modelId="{85334DB9-6488-4067-A7FF-E2F05B3A13A1}" type="presParOf" srcId="{98A4014F-D19E-4D97-8289-08E49701CF4C}" destId="{834A5326-8068-4EF4-AD7A-5FADAB645B89}" srcOrd="5" destOrd="0" presId="urn:microsoft.com/office/officeart/2005/8/layout/default"/>
    <dgm:cxn modelId="{C522C5C4-72D1-422E-A73D-49F7AF63E42D}" type="presParOf" srcId="{98A4014F-D19E-4D97-8289-08E49701CF4C}" destId="{26611B84-5B94-4215-8457-8AB931E25199}" srcOrd="6" destOrd="0" presId="urn:microsoft.com/office/officeart/2005/8/layout/default"/>
    <dgm:cxn modelId="{7C670876-E256-4DB7-911A-8AB68F503453}" type="presParOf" srcId="{98A4014F-D19E-4D97-8289-08E49701CF4C}" destId="{94A2E75D-416F-4E30-9B53-FCDC45701D0E}" srcOrd="7" destOrd="0" presId="urn:microsoft.com/office/officeart/2005/8/layout/default"/>
    <dgm:cxn modelId="{E47262C7-3185-4630-82C8-AC666AE18A08}" type="presParOf" srcId="{98A4014F-D19E-4D97-8289-08E49701CF4C}" destId="{A304898F-9C7B-44BA-84FE-6B687D51FD5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13D6B9-9DE0-4349-8A90-9DA3F5D09E83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b="1" kern="1200" dirty="0"/>
            <a:t>Eigenes Lernverhalten: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b="0" kern="1200" dirty="0"/>
            <a:t>- Motivation/Eigenarbeit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b="0" kern="1200" dirty="0"/>
            <a:t>- Information auf der Homepage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b="0" kern="1200" dirty="0"/>
            <a:t>- Beteiligung  an den  Veranstaltungen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b="0" kern="1200" dirty="0"/>
            <a:t>- Termintreue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600" b="1" kern="1200" dirty="0"/>
        </a:p>
      </dsp:txBody>
      <dsp:txXfrm>
        <a:off x="0" y="39687"/>
        <a:ext cx="3286125" cy="1971675"/>
      </dsp:txXfrm>
    </dsp:sp>
    <dsp:sp modelId="{AE7104EA-7FC7-4042-A79C-79861D2A00A6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/>
            <a:t>Der Kurs als „Schicksalsgemeinschaft“</a:t>
          </a:r>
        </a:p>
      </dsp:txBody>
      <dsp:txXfrm>
        <a:off x="3614737" y="39687"/>
        <a:ext cx="3286125" cy="1971675"/>
      </dsp:txXfrm>
    </dsp:sp>
    <dsp:sp modelId="{6C386994-6965-47ED-8A65-D4986FC45E53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b="1" kern="1200" dirty="0"/>
            <a:t>Studienorganisation: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/>
            <a:t>Vorlesungsplan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/>
            <a:t>Sekretariat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/>
            <a:t>Erreichbarkeit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600" kern="1200" dirty="0"/>
        </a:p>
      </dsp:txBody>
      <dsp:txXfrm>
        <a:off x="7229475" y="39687"/>
        <a:ext cx="3286125" cy="1971675"/>
      </dsp:txXfrm>
    </dsp:sp>
    <dsp:sp modelId="{26611B84-5B94-4215-8457-8AB931E25199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b="1" kern="1200" dirty="0"/>
            <a:t>Betreuung durch Dozierende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1600" b="1" kern="1200" dirty="0"/>
        </a:p>
      </dsp:txBody>
      <dsp:txXfrm>
        <a:off x="1807368" y="2339975"/>
        <a:ext cx="3286125" cy="1971675"/>
      </dsp:txXfrm>
    </dsp:sp>
    <dsp:sp modelId="{A304898F-9C7B-44BA-84FE-6B687D51FD5E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b="1" kern="1200" dirty="0"/>
            <a:t>Was mir sonst noch auf den Nägeln brennt: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/>
            <a:t>- Informationen zum 3. Semester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600" kern="1200" dirty="0"/>
            <a:t>……..</a:t>
          </a:r>
        </a:p>
      </dsp:txBody>
      <dsp:txXfrm>
        <a:off x="5422106" y="2339975"/>
        <a:ext cx="3286125" cy="1971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B6AB34-C5CC-4E6F-A906-46E89992B3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777EF89-26F7-4ABC-9D9C-122C4F5F08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7E08F22-30D3-4469-AC7C-20667B592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9EF6-F616-48F4-8942-163CBDB569AA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4044A-59BE-4924-8214-4A573E0F5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517425-C7A0-4142-A588-0A7668989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39D3-8424-4356-B474-9E2707F246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6806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30D563-A919-4B73-885A-51BDF72F1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2BB4197-D9C8-40E0-AF35-64C86DB38A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512D41-68F3-4348-AEF3-B43E6C9D1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9EF6-F616-48F4-8942-163CBDB569AA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DC46DD-E01B-4942-86A7-7916A1889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EC0A8F-323E-42D5-BFEE-C574A167F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39D3-8424-4356-B474-9E2707F246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0028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84A5AD4-9F26-48AC-BF3C-F8AB077618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91F663A-A9A4-4406-A249-0E2D92359B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604E58-2DF0-45B2-A359-8AED78E55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9EF6-F616-48F4-8942-163CBDB569AA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FFC06A9-8841-4182-B274-E2DCEE0D7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72AEE3B-5DD7-4EA0-A90F-591C2C463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39D3-8424-4356-B474-9E2707F246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7268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0CEC12-5B5D-4FEE-9440-914EFE7BD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FA1A69-CB12-4B5B-8B5F-6419DE371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98F7A1-F1DB-47B2-8325-63818E6FB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9EF6-F616-48F4-8942-163CBDB569AA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7E1842-1940-4E9E-B9E0-BD6D1B975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6B2F00-A702-4E24-B496-5A856E770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39D3-8424-4356-B474-9E2707F246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293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9DF91E-C351-4524-BB18-B5299A05B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8F738E8-B3A1-4C53-B50E-7F35C7C59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6CA44F-387B-42F1-BD54-192181135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9EF6-F616-48F4-8942-163CBDB569AA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9E14FE-71A4-4A25-AF3B-F3578FA1C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3BDABE-A07E-4E40-8B3B-432B7BD72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39D3-8424-4356-B474-9E2707F246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2960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B1DF9A-66A4-479B-AA42-EED4C6496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C30724-04C3-41BF-BD50-22AC721376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D4F3FAB-8B80-45F0-87E4-E06A0F5B2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47E1408-93CF-44A5-A70F-91AF538B5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9EF6-F616-48F4-8942-163CBDB569AA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2512842-C937-4F0F-BFA4-B9874D112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FE906CF-2941-4838-BBC6-884377874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39D3-8424-4356-B474-9E2707F246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4205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72ECA5-ED4F-4CDC-ABFE-5A28CC475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A2A0ACF-1F87-4CF6-9BF1-E8D6185C7C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9145D93-A1E3-4892-AA04-BD08C0FFE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09D01DC-B7DE-4C0C-81D9-BE65782689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64E7A37-DEA2-428A-8DE0-27ACC1B6F3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7DEA77D-B978-4B54-B93A-8E9297068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9EF6-F616-48F4-8942-163CBDB569AA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DC9CED5-33A3-455D-8F92-0FA0A1382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A42C5B7-940D-41E8-AE1C-1988EF688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39D3-8424-4356-B474-9E2707F246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04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876BF0-AB66-4612-9B94-8CF4A8CCB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5F9324C-9566-493B-B1FD-893104005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9EF6-F616-48F4-8942-163CBDB569AA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F1C71AD-ECF4-4636-962E-7529A5053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A018EE1-C442-45F7-B44A-7008263D6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39D3-8424-4356-B474-9E2707F246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1878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90DF15B-0E67-4679-8646-A1FEC8CCC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9EF6-F616-48F4-8942-163CBDB569AA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772B5BB-5F15-4074-8881-1DAD72BA4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AAE39B1-0D18-40C8-A0FE-02AD2EDBF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39D3-8424-4356-B474-9E2707F246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6538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9A3F44-08A6-48B2-A512-1CE531C0E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70EE7F-9FA5-438D-99BF-95D3D7904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AC18B33-3EEC-4ED6-B292-82B6701BB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AE0E73E-CAE8-448A-8400-0371E2F93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9EF6-F616-48F4-8942-163CBDB569AA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1BC6932-3813-4BC8-B0A6-553C038A3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5BB99B2-8606-4B1E-B1DB-6BAC4C45D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39D3-8424-4356-B474-9E2707F246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4529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F19AF3-BE40-44D9-9126-212F815BA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FCBD0BE-6499-4DAD-8624-E8B54341E9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A8E44A2-1714-406D-8224-8621C54F2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9F6820B-423F-4215-BE3E-FEEC4D827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89EF6-F616-48F4-8942-163CBDB569AA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0D6A2AD-36D9-42DD-B1C8-0DA00843D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9BEB4A4-A7C3-4B12-86C3-55DBF4A5B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339D3-8424-4356-B474-9E2707F246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422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D1622C2-66A5-4A6A-A978-99839C466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2FAEA08-3DD4-41B3-A028-4C5D292DF3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A1F1D7F-584B-4FC2-BEDE-3692B7DFBC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89EF6-F616-48F4-8942-163CBDB569AA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8FE514D-EAF8-4902-BC68-DF7578ADE4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1821841-B8C3-4ED1-BDD7-299063DF07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339D3-8424-4356-B474-9E2707F246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6944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0BA688B6-53FF-4EF5-A799-2A7C246AF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Reflexion zum Studienverlauf</a:t>
            </a:r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68720201-DAF3-492F-9F0A-2908010B52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529202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1003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Microsoft Office PowerPoint</Application>
  <PresentationFormat>Breitbild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Reflexion zum Studienverlauf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Reflexion zum Studienverlauf</dc:title>
  <dc:creator>Helmer-Denzel, Andrea</dc:creator>
  <cp:lastModifiedBy>Helmer-Denzel, Andrea</cp:lastModifiedBy>
  <cp:revision>2</cp:revision>
  <dcterms:created xsi:type="dcterms:W3CDTF">2021-06-21T05:18:45Z</dcterms:created>
  <dcterms:modified xsi:type="dcterms:W3CDTF">2021-06-21T05:20:03Z</dcterms:modified>
</cp:coreProperties>
</file>